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3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The </a:t>
            </a:r>
            <a:r>
              <a:rPr lang="fr-FR" dirty="0" err="1" smtClean="0"/>
              <a:t>Turtlebot</a:t>
            </a:r>
            <a:r>
              <a:rPr lang="fr-FR" dirty="0" smtClean="0"/>
              <a:t> Project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 smtClean="0"/>
              <a:t>Sensor</a:t>
            </a:r>
            <a:r>
              <a:rPr lang="fr-FR" dirty="0" smtClean="0"/>
              <a:t> group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6454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Binarization</a:t>
            </a:r>
            <a:endParaRPr lang="fr-FR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710" y="504567"/>
            <a:ext cx="3533560" cy="2650170"/>
          </a:xfrm>
        </p:spPr>
      </p:pic>
      <p:sp>
        <p:nvSpPr>
          <p:cNvPr id="6" name="Espace réservé du texte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 smtClean="0"/>
              <a:t>Double </a:t>
            </a:r>
            <a:r>
              <a:rPr lang="fr-FR" dirty="0" err="1" smtClean="0"/>
              <a:t>fixed</a:t>
            </a:r>
            <a:r>
              <a:rPr lang="fr-FR" dirty="0" smtClean="0"/>
              <a:t> </a:t>
            </a:r>
            <a:r>
              <a:rPr lang="fr-FR" dirty="0" err="1" smtClean="0"/>
              <a:t>threshold</a:t>
            </a:r>
            <a:r>
              <a:rPr lang="fr-FR" dirty="0" smtClean="0"/>
              <a:t> or K-</a:t>
            </a:r>
            <a:r>
              <a:rPr lang="fr-FR" dirty="0" err="1" smtClean="0"/>
              <a:t>Means</a:t>
            </a:r>
            <a:endParaRPr lang="fr-FR" dirty="0" smtClean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711" y="3558746"/>
            <a:ext cx="3534028" cy="265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54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Zoom</a:t>
            </a: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 smtClean="0"/>
              <a:t>Subdivision in 4 or 9 parts</a:t>
            </a:r>
          </a:p>
          <a:p>
            <a:r>
              <a:rPr lang="fr-FR" dirty="0" err="1" smtClean="0"/>
              <a:t>Bilinear</a:t>
            </a:r>
            <a:r>
              <a:rPr lang="fr-FR" dirty="0" smtClean="0"/>
              <a:t> or </a:t>
            </a:r>
            <a:r>
              <a:rPr lang="fr-FR" dirty="0" err="1"/>
              <a:t>b</a:t>
            </a:r>
            <a:r>
              <a:rPr lang="fr-FR" dirty="0" err="1" smtClean="0"/>
              <a:t>icubic</a:t>
            </a:r>
            <a:r>
              <a:rPr lang="fr-FR" dirty="0" smtClean="0"/>
              <a:t> </a:t>
            </a:r>
            <a:r>
              <a:rPr lang="fr-FR" dirty="0" err="1" smtClean="0"/>
              <a:t>resize</a:t>
            </a:r>
            <a:endParaRPr lang="fr-FR" dirty="0" smtClean="0"/>
          </a:p>
          <a:p>
            <a:r>
              <a:rPr lang="fr-FR" dirty="0" err="1" smtClean="0"/>
              <a:t>Allows</a:t>
            </a:r>
            <a:r>
              <a:rPr lang="fr-FR" dirty="0" smtClean="0"/>
              <a:t> </a:t>
            </a:r>
            <a:r>
              <a:rPr lang="fr-FR" dirty="0" err="1" smtClean="0"/>
              <a:t>greater</a:t>
            </a:r>
            <a:r>
              <a:rPr lang="fr-FR" dirty="0" smtClean="0"/>
              <a:t> </a:t>
            </a:r>
            <a:r>
              <a:rPr lang="fr-FR" dirty="0" err="1" smtClean="0"/>
              <a:t>detection</a:t>
            </a:r>
            <a:r>
              <a:rPr lang="fr-FR" dirty="0" smtClean="0"/>
              <a:t> distance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862" y="3553419"/>
            <a:ext cx="3543408" cy="2657556"/>
          </a:xfrm>
          <a:prstGeom prst="rect">
            <a:avLst/>
          </a:prstGeom>
        </p:spPr>
      </p:pic>
      <p:pic>
        <p:nvPicPr>
          <p:cNvPr id="8" name="Espace réservé du contenu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710" y="504567"/>
            <a:ext cx="3533560" cy="2650170"/>
          </a:xfrm>
          <a:prstGeom prst="rect">
            <a:avLst/>
          </a:prstGeom>
        </p:spPr>
      </p:pic>
      <p:graphicFrame>
        <p:nvGraphicFramePr>
          <p:cNvPr id="17" name="Tableau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7589204"/>
              </p:ext>
            </p:extLst>
          </p:nvPr>
        </p:nvGraphicFramePr>
        <p:xfrm>
          <a:off x="1532711" y="504568"/>
          <a:ext cx="3533559" cy="2650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7853"/>
                <a:gridCol w="1177853"/>
                <a:gridCol w="1177853"/>
              </a:tblGrid>
              <a:tr h="88339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8339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8339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115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206" y="3559194"/>
            <a:ext cx="3520719" cy="2646006"/>
          </a:xfr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710" y="504567"/>
            <a:ext cx="3533560" cy="2650170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Deblurring</a:t>
            </a: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half" idx="2"/>
          </p:nvPr>
        </p:nvSpPr>
        <p:spPr>
          <a:xfrm>
            <a:off x="7085011" y="2209799"/>
            <a:ext cx="4372981" cy="2091267"/>
          </a:xfrm>
        </p:spPr>
        <p:txBody>
          <a:bodyPr/>
          <a:lstStyle/>
          <a:p>
            <a:r>
              <a:rPr lang="fr-FR" dirty="0" smtClean="0"/>
              <a:t>Lucy-Richardson </a:t>
            </a:r>
            <a:r>
              <a:rPr lang="fr-FR" dirty="0" err="1" smtClean="0"/>
              <a:t>algorithm</a:t>
            </a:r>
            <a:endParaRPr lang="fr-FR" dirty="0" smtClean="0"/>
          </a:p>
          <a:p>
            <a:r>
              <a:rPr lang="fr-FR" dirty="0" err="1" smtClean="0"/>
              <a:t>Allows</a:t>
            </a:r>
            <a:r>
              <a:rPr lang="fr-FR" dirty="0" smtClean="0"/>
              <a:t> </a:t>
            </a:r>
            <a:r>
              <a:rPr lang="fr-FR" dirty="0" err="1" smtClean="0"/>
              <a:t>better</a:t>
            </a:r>
            <a:r>
              <a:rPr lang="fr-FR" dirty="0" smtClean="0"/>
              <a:t> recognition </a:t>
            </a:r>
            <a:r>
              <a:rPr lang="fr-FR" dirty="0" err="1" smtClean="0"/>
              <a:t>when</a:t>
            </a:r>
            <a:r>
              <a:rPr lang="fr-FR" dirty="0" smtClean="0"/>
              <a:t> </a:t>
            </a:r>
            <a:r>
              <a:rPr lang="fr-FR" dirty="0" err="1" smtClean="0"/>
              <a:t>rotating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51235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Friend</a:t>
            </a:r>
            <a:r>
              <a:rPr lang="fr-FR" dirty="0" smtClean="0"/>
              <a:t> </a:t>
            </a:r>
            <a:r>
              <a:rPr lang="fr-FR" dirty="0" err="1" smtClean="0"/>
              <a:t>detection</a:t>
            </a: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half" idx="2"/>
          </p:nvPr>
        </p:nvSpPr>
        <p:spPr>
          <a:xfrm>
            <a:off x="7085011" y="2209799"/>
            <a:ext cx="4391641" cy="2091267"/>
          </a:xfrm>
        </p:spPr>
        <p:txBody>
          <a:bodyPr/>
          <a:lstStyle/>
          <a:p>
            <a:r>
              <a:rPr lang="fr-FR" dirty="0" err="1" smtClean="0"/>
              <a:t>Color</a:t>
            </a:r>
            <a:r>
              <a:rPr lang="fr-FR" dirty="0" smtClean="0"/>
              <a:t> recognition in </a:t>
            </a:r>
            <a:r>
              <a:rPr lang="fr-FR" dirty="0" err="1" smtClean="0"/>
              <a:t>CIELab</a:t>
            </a:r>
            <a:r>
              <a:rPr lang="fr-FR" dirty="0" smtClean="0"/>
              <a:t> </a:t>
            </a:r>
            <a:r>
              <a:rPr lang="fr-FR" dirty="0" err="1" smtClean="0"/>
              <a:t>color</a:t>
            </a:r>
            <a:r>
              <a:rPr lang="fr-FR" dirty="0" smtClean="0"/>
              <a:t> </a:t>
            </a:r>
            <a:r>
              <a:rPr lang="fr-FR" dirty="0" err="1" smtClean="0"/>
              <a:t>space</a:t>
            </a:r>
            <a:endParaRPr lang="fr-FR" dirty="0" smtClean="0"/>
          </a:p>
        </p:txBody>
      </p:sp>
      <p:pic>
        <p:nvPicPr>
          <p:cNvPr id="2050" name="Picture 2" descr="https://scontent-frt3-1.xx.fbcdn.net/hphotos-xpf1/v/t35.0-12/12787289_961856507254544_928426401_o.jpg?oh=e64fbab8805194705b31dab454c338b4&amp;oe=56CFDDB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7" t="12830" r="3451" b="16356"/>
          <a:stretch/>
        </p:blipFill>
        <p:spPr bwMode="auto">
          <a:xfrm>
            <a:off x="1532710" y="514016"/>
            <a:ext cx="3570474" cy="264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scontent-frt3-1.xx.fbcdn.net/hphotos-xat1/v/t35.0-12/12788436_961856510587877_2010596930_o.jpg?oh=db6dc1fd15dd7050de950040204affa3&amp;oe=56CFD6A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6" t="8405" r="41674" b="19748"/>
          <a:stretch/>
        </p:blipFill>
        <p:spPr bwMode="auto">
          <a:xfrm>
            <a:off x="1532710" y="3559195"/>
            <a:ext cx="3553364" cy="2646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7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Friend</a:t>
            </a:r>
            <a:r>
              <a:rPr lang="fr-FR" dirty="0" smtClean="0"/>
              <a:t> </a:t>
            </a:r>
            <a:r>
              <a:rPr lang="fr-FR" dirty="0" err="1" smtClean="0"/>
              <a:t>detection</a:t>
            </a:r>
            <a:endParaRPr lang="fr-FR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22" b="50478"/>
          <a:stretch/>
        </p:blipFill>
        <p:spPr>
          <a:xfrm>
            <a:off x="728910" y="685801"/>
            <a:ext cx="5290890" cy="2628900"/>
          </a:xfrm>
        </p:spPr>
      </p:pic>
      <p:sp>
        <p:nvSpPr>
          <p:cNvPr id="7" name="Espace réservé du texte 6"/>
          <p:cNvSpPr>
            <a:spLocks noGrp="1"/>
          </p:cNvSpPr>
          <p:nvPr>
            <p:ph type="body" sz="half" idx="2"/>
          </p:nvPr>
        </p:nvSpPr>
        <p:spPr>
          <a:xfrm>
            <a:off x="7085011" y="2209799"/>
            <a:ext cx="4391641" cy="2091267"/>
          </a:xfrm>
        </p:spPr>
        <p:txBody>
          <a:bodyPr/>
          <a:lstStyle/>
          <a:p>
            <a:r>
              <a:rPr lang="fr-FR" dirty="0" smtClean="0"/>
              <a:t>Shape </a:t>
            </a:r>
            <a:r>
              <a:rPr lang="fr-FR" dirty="0" err="1" smtClean="0"/>
              <a:t>comparison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Laplacian</a:t>
            </a:r>
            <a:r>
              <a:rPr lang="fr-FR" dirty="0" smtClean="0"/>
              <a:t> or Log </a:t>
            </a:r>
            <a:r>
              <a:rPr lang="fr-FR" dirty="0" err="1" smtClean="0"/>
              <a:t>filter</a:t>
            </a:r>
            <a:r>
              <a:rPr lang="fr-FR" dirty="0" smtClean="0"/>
              <a:t> and </a:t>
            </a:r>
            <a:r>
              <a:rPr lang="fr-FR" dirty="0" err="1" smtClean="0"/>
              <a:t>morphological</a:t>
            </a:r>
            <a:r>
              <a:rPr lang="fr-FR" dirty="0" smtClean="0"/>
              <a:t> </a:t>
            </a:r>
            <a:r>
              <a:rPr lang="fr-FR" dirty="0" err="1" smtClean="0"/>
              <a:t>transforms</a:t>
            </a:r>
            <a:endParaRPr lang="fr-FR" dirty="0" smtClean="0"/>
          </a:p>
          <a:p>
            <a:r>
              <a:rPr lang="fr-FR" dirty="0" smtClean="0"/>
              <a:t>Independent </a:t>
            </a:r>
            <a:r>
              <a:rPr lang="fr-FR" dirty="0" err="1" smtClean="0"/>
              <a:t>from</a:t>
            </a:r>
            <a:r>
              <a:rPr lang="fr-FR" dirty="0" smtClean="0"/>
              <a:t> distance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99" r="8579"/>
          <a:stretch/>
        </p:blipFill>
        <p:spPr>
          <a:xfrm>
            <a:off x="728910" y="3607594"/>
            <a:ext cx="5289335" cy="262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1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Dead </a:t>
            </a:r>
            <a:r>
              <a:rPr lang="fr-FR" dirty="0" err="1" smtClean="0"/>
              <a:t>reckoning</a:t>
            </a: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 smtClean="0"/>
              <a:t>Self-</a:t>
            </a:r>
            <a:r>
              <a:rPr lang="fr-FR" dirty="0" err="1" smtClean="0"/>
              <a:t>localization</a:t>
            </a:r>
            <a:r>
              <a:rPr lang="fr-FR" dirty="0" smtClean="0"/>
              <a:t> </a:t>
            </a:r>
            <a:r>
              <a:rPr lang="fr-FR" dirty="0" err="1" smtClean="0"/>
              <a:t>based</a:t>
            </a:r>
            <a:r>
              <a:rPr lang="fr-FR" dirty="0" smtClean="0"/>
              <a:t> on motion </a:t>
            </a:r>
            <a:r>
              <a:rPr lang="fr-FR" dirty="0" err="1" smtClean="0"/>
              <a:t>sensors</a:t>
            </a:r>
            <a:r>
              <a:rPr lang="fr-FR" dirty="0" smtClean="0"/>
              <a:t>, </a:t>
            </a:r>
            <a:r>
              <a:rPr lang="fr-FR" dirty="0" err="1" smtClean="0"/>
              <a:t>wheel</a:t>
            </a:r>
            <a:r>
              <a:rPr lang="fr-FR" dirty="0" smtClean="0"/>
              <a:t> </a:t>
            </a:r>
            <a:r>
              <a:rPr lang="fr-FR" dirty="0" err="1" smtClean="0"/>
              <a:t>sensors</a:t>
            </a:r>
            <a:r>
              <a:rPr lang="fr-FR" dirty="0" smtClean="0"/>
              <a:t> and </a:t>
            </a:r>
            <a:r>
              <a:rPr lang="fr-FR" dirty="0" err="1" smtClean="0"/>
              <a:t>movement</a:t>
            </a:r>
            <a:r>
              <a:rPr lang="fr-FR" dirty="0" smtClean="0"/>
              <a:t> </a:t>
            </a:r>
            <a:r>
              <a:rPr lang="fr-FR" dirty="0" err="1" smtClean="0"/>
              <a:t>equations</a:t>
            </a:r>
            <a:endParaRPr lang="fr-FR" dirty="0"/>
          </a:p>
        </p:txBody>
      </p:sp>
      <p:pic>
        <p:nvPicPr>
          <p:cNvPr id="1026" name="Picture 2" descr="https://scontent-frt3-1.xx.fbcdn.net/hphotos-xlt1/v/t35.0-12/12765800_777314862400636_1717811840_o.jpg?oh=1edde811207fc7b7e34798fe3fc699b6&amp;oe=56CF9C0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08" t="14414" r="44662" b="23619"/>
          <a:stretch/>
        </p:blipFill>
        <p:spPr bwMode="auto">
          <a:xfrm>
            <a:off x="2260377" y="276395"/>
            <a:ext cx="2908782" cy="3267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scontent-frt3-1.xx.fbcdn.net/hphotos-xlt1/v/t35.0-12/12765800_777314862400636_1717811840_o.jpg?oh=1edde811207fc7b7e34798fe3fc699b6&amp;oe=56CF9C0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68" t="17991" r="15295" b="34628"/>
          <a:stretch/>
        </p:blipFill>
        <p:spPr bwMode="auto">
          <a:xfrm>
            <a:off x="2378346" y="3766104"/>
            <a:ext cx="2710110" cy="276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15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Map</a:t>
            </a: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half" idx="2"/>
          </p:nvPr>
        </p:nvSpPr>
        <p:spPr>
          <a:xfrm>
            <a:off x="7085011" y="2209799"/>
            <a:ext cx="3962433" cy="2091267"/>
          </a:xfrm>
        </p:spPr>
        <p:txBody>
          <a:bodyPr/>
          <a:lstStyle/>
          <a:p>
            <a:r>
              <a:rPr lang="fr-FR" dirty="0" smtClean="0"/>
              <a:t>2D </a:t>
            </a:r>
            <a:r>
              <a:rPr lang="en-US" dirty="0" smtClean="0"/>
              <a:t>positioning</a:t>
            </a:r>
            <a:r>
              <a:rPr lang="fr-FR" dirty="0" smtClean="0"/>
              <a:t> of </a:t>
            </a:r>
            <a:r>
              <a:rPr lang="fr-FR" dirty="0" err="1" smtClean="0"/>
              <a:t>objects</a:t>
            </a:r>
            <a:r>
              <a:rPr lang="fr-FR" dirty="0" smtClean="0"/>
              <a:t> in real-time</a:t>
            </a:r>
          </a:p>
          <a:p>
            <a:r>
              <a:rPr lang="fr-FR" dirty="0" err="1" smtClean="0"/>
              <a:t>Based</a:t>
            </a:r>
            <a:r>
              <a:rPr lang="fr-FR" dirty="0" smtClean="0"/>
              <a:t> on camera </a:t>
            </a:r>
            <a:r>
              <a:rPr lang="fr-FR" dirty="0" err="1" smtClean="0"/>
              <a:t>view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perspective computations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1" r="48166" b="31962"/>
          <a:stretch/>
        </p:blipFill>
        <p:spPr>
          <a:xfrm>
            <a:off x="2270176" y="3741576"/>
            <a:ext cx="2506858" cy="257278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05" y="709418"/>
            <a:ext cx="4792824" cy="269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08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Obstacles </a:t>
            </a:r>
            <a:r>
              <a:rPr lang="fr-FR" dirty="0" err="1" smtClean="0"/>
              <a:t>localization</a:t>
            </a:r>
            <a:endParaRPr lang="fr-FR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658" r="564"/>
          <a:stretch/>
        </p:blipFill>
        <p:spPr>
          <a:xfrm>
            <a:off x="1115831" y="933060"/>
            <a:ext cx="5051704" cy="5061339"/>
          </a:xfrm>
        </p:spPr>
      </p:pic>
      <p:sp>
        <p:nvSpPr>
          <p:cNvPr id="7" name="Espace réservé du texte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probabilistic</a:t>
            </a:r>
            <a:r>
              <a:rPr lang="fr-FR" dirty="0" smtClean="0"/>
              <a:t> </a:t>
            </a:r>
            <a:r>
              <a:rPr lang="fr-FR" dirty="0" err="1" smtClean="0"/>
              <a:t>map</a:t>
            </a:r>
            <a:r>
              <a:rPr lang="fr-FR" dirty="0" smtClean="0"/>
              <a:t> of obstacles in real-time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05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eu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77</TotalTime>
  <Words>93</Words>
  <Application>Microsoft Office PowerPoint</Application>
  <PresentationFormat>Grand écran</PresentationFormat>
  <Paragraphs>23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Secteur</vt:lpstr>
      <vt:lpstr>The Turtlebot Project</vt:lpstr>
      <vt:lpstr>Binarization</vt:lpstr>
      <vt:lpstr>Zoom</vt:lpstr>
      <vt:lpstr>Deblurring</vt:lpstr>
      <vt:lpstr>Friend detection</vt:lpstr>
      <vt:lpstr>Friend detection</vt:lpstr>
      <vt:lpstr>Dead reckoning</vt:lpstr>
      <vt:lpstr>Map</vt:lpstr>
      <vt:lpstr>Obstacles localization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Cokie 78</dc:creator>
  <cp:lastModifiedBy>Cokie 78</cp:lastModifiedBy>
  <cp:revision>24</cp:revision>
  <dcterms:created xsi:type="dcterms:W3CDTF">2016-02-24T10:51:14Z</dcterms:created>
  <dcterms:modified xsi:type="dcterms:W3CDTF">2016-02-24T17:54:40Z</dcterms:modified>
</cp:coreProperties>
</file>

<file path=docProps/thumbnail.jpeg>
</file>